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6"/>
  </p:notesMasterIdLst>
  <p:sldIdLst>
    <p:sldId id="257" r:id="rId3"/>
    <p:sldId id="374" r:id="rId4"/>
    <p:sldId id="375" r:id="rId5"/>
    <p:sldId id="376" r:id="rId6"/>
    <p:sldId id="370" r:id="rId7"/>
    <p:sldId id="373" r:id="rId8"/>
    <p:sldId id="371" r:id="rId9"/>
    <p:sldId id="377" r:id="rId10"/>
    <p:sldId id="263" r:id="rId11"/>
    <p:sldId id="367" r:id="rId12"/>
    <p:sldId id="338" r:id="rId13"/>
    <p:sldId id="368" r:id="rId14"/>
    <p:sldId id="3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9BBB59"/>
    <a:srgbClr val="031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7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3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94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75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9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9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sty-nv/jetson-inference/blob/master/docs/aux-docker.md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S3: </a:t>
            </a:r>
            <a:r>
              <a:rPr lang="en-US" altLang="zh-CN" sz="2400" dirty="0"/>
              <a:t>Dataset Preparation:</a:t>
            </a:r>
            <a:br>
              <a:rPr lang="en-US" altLang="zh-CN" sz="2400" dirty="0"/>
            </a:br>
            <a:r>
              <a:rPr lang="en-US" sz="2400" dirty="0"/>
              <a:t>Building our </a:t>
            </a:r>
            <a:r>
              <a:rPr lang="en-US" altLang="zh-CN" sz="2400" dirty="0"/>
              <a:t>Real-life </a:t>
            </a:r>
            <a:r>
              <a:rPr lang="zh-CN" altLang="en-US" sz="2400" dirty="0"/>
              <a:t>“</a:t>
            </a:r>
            <a:r>
              <a:rPr lang="en-US" sz="2400" dirty="0"/>
              <a:t>Textbooks</a:t>
            </a:r>
            <a:r>
              <a:rPr lang="zh-CN" altLang="en-US" sz="2400" dirty="0"/>
              <a:t>”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CPPS/DMD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27 July </a:t>
            </a:r>
            <a:r>
              <a:rPr lang="en-US" altLang="zh-CN" dirty="0"/>
              <a:t>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Jetson Nano Developer Kit">
            <a:extLst>
              <a:ext uri="{FF2B5EF4-FFF2-40B4-BE49-F238E27FC236}">
                <a16:creationId xmlns:a16="http://schemas.microsoft.com/office/drawing/2014/main" id="{A6BAF74A-A95E-5DC3-3D18-9FB4F406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52" y="818940"/>
            <a:ext cx="7064163" cy="39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072EF-DFB7-B2C5-11F6-5389DE5F4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20" y="2912533"/>
            <a:ext cx="5516351" cy="32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9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0999433-3B80-940A-A72D-5D3229A50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501" y="1084893"/>
            <a:ext cx="4289213" cy="3216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8EAE0-31BD-AB81-AA47-69D72459A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5" y="1084896"/>
            <a:ext cx="4289211" cy="321690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DB909A-3364-D63D-AA8C-7960801F1213}"/>
              </a:ext>
            </a:extLst>
          </p:cNvPr>
          <p:cNvSpPr/>
          <p:nvPr/>
        </p:nvSpPr>
        <p:spPr>
          <a:xfrm>
            <a:off x="5587778" y="2253081"/>
            <a:ext cx="1341120" cy="880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1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DB909A-3364-D63D-AA8C-7960801F1213}"/>
              </a:ext>
            </a:extLst>
          </p:cNvPr>
          <p:cNvSpPr/>
          <p:nvPr/>
        </p:nvSpPr>
        <p:spPr>
          <a:xfrm>
            <a:off x="6332010" y="2253080"/>
            <a:ext cx="1341120" cy="880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FFC3333-1020-CC9E-9641-9C7CBC9D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95" y="4294091"/>
            <a:ext cx="3418545" cy="2563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33F153-218E-5EDD-964E-637303972EDA}"/>
              </a:ext>
            </a:extLst>
          </p:cNvPr>
          <p:cNvSpPr txBox="1"/>
          <p:nvPr/>
        </p:nvSpPr>
        <p:spPr>
          <a:xfrm>
            <a:off x="7714827" y="250868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POWER ON</a:t>
            </a:r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3ED0767-B0D0-100F-57CB-BE7E2F9EB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43" y="1530311"/>
            <a:ext cx="47625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out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A9C03-1BFA-9C44-FDD4-68F8A7BA67AD}"/>
              </a:ext>
            </a:extLst>
          </p:cNvPr>
          <p:cNvSpPr txBox="1"/>
          <p:nvPr/>
        </p:nvSpPr>
        <p:spPr>
          <a:xfrm>
            <a:off x="941493" y="1158240"/>
            <a:ext cx="636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Line of Codes to Run Our Detection Module</a:t>
            </a:r>
          </a:p>
        </p:txBody>
      </p:sp>
    </p:spTree>
    <p:extLst>
      <p:ext uri="{BB962C8B-B14F-4D97-AF65-F5344CB8AC3E}">
        <p14:creationId xmlns:p14="http://schemas.microsoft.com/office/powerpoint/2010/main" val="93376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 descr="Jetson Nano Developer Kit">
            <a:extLst>
              <a:ext uri="{FF2B5EF4-FFF2-40B4-BE49-F238E27FC236}">
                <a16:creationId xmlns:a16="http://schemas.microsoft.com/office/drawing/2014/main" id="{A6BAF74A-A95E-5DC3-3D18-9FB4F406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52" y="818940"/>
            <a:ext cx="7064163" cy="39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072EF-DFB7-B2C5-11F6-5389DE5F4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20" y="2912533"/>
            <a:ext cx="5516351" cy="32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2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0999433-3B80-940A-A72D-5D3229A50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501" y="1084893"/>
            <a:ext cx="4289213" cy="3216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8EAE0-31BD-AB81-AA47-69D72459A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5" y="1084896"/>
            <a:ext cx="4289211" cy="321690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DB909A-3364-D63D-AA8C-7960801F1213}"/>
              </a:ext>
            </a:extLst>
          </p:cNvPr>
          <p:cNvSpPr/>
          <p:nvPr/>
        </p:nvSpPr>
        <p:spPr>
          <a:xfrm>
            <a:off x="5587778" y="2253081"/>
            <a:ext cx="1341120" cy="880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DB909A-3364-D63D-AA8C-7960801F1213}"/>
              </a:ext>
            </a:extLst>
          </p:cNvPr>
          <p:cNvSpPr/>
          <p:nvPr/>
        </p:nvSpPr>
        <p:spPr>
          <a:xfrm>
            <a:off x="6332010" y="2253080"/>
            <a:ext cx="1341120" cy="880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FFC3333-1020-CC9E-9641-9C7CBC9D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95" y="4294091"/>
            <a:ext cx="3418545" cy="2563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33F153-218E-5EDD-964E-637303972EDA}"/>
              </a:ext>
            </a:extLst>
          </p:cNvPr>
          <p:cNvSpPr txBox="1"/>
          <p:nvPr/>
        </p:nvSpPr>
        <p:spPr>
          <a:xfrm>
            <a:off x="7714827" y="250868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POWER ON</a:t>
            </a:r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3ED0767-B0D0-100F-57CB-BE7E2F9EB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43" y="1530311"/>
            <a:ext cx="47625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0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Transfer Learning: Connect knowledge in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C3F9F-B6FD-095C-D55F-7A3292C404B3}"/>
              </a:ext>
            </a:extLst>
          </p:cNvPr>
          <p:cNvSpPr txBox="1"/>
          <p:nvPr/>
        </p:nvSpPr>
        <p:spPr>
          <a:xfrm>
            <a:off x="914400" y="934720"/>
            <a:ext cx="1043940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learning (TL) is </a:t>
            </a:r>
            <a:r>
              <a:rPr lang="en-US" b="0" i="0" dirty="0">
                <a:solidFill>
                  <a:srgbClr val="040C28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research problem in machine learning (ML) that focuses on applying knowledge gained while solving one task to a related task</a:t>
            </a: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Biking to Lose Weight: Cycling Tips for Weight Loss">
            <a:extLst>
              <a:ext uri="{FF2B5EF4-FFF2-40B4-BE49-F238E27FC236}">
                <a16:creationId xmlns:a16="http://schemas.microsoft.com/office/drawing/2014/main" id="{9A781943-DAB1-A0D0-3F6E-E4E13EFD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84" y="2571614"/>
            <a:ext cx="3299902" cy="185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74244-7828-0BE7-565A-3DB434AB07D0}"/>
              </a:ext>
            </a:extLst>
          </p:cNvPr>
          <p:cNvSpPr txBox="1"/>
          <p:nvPr/>
        </p:nvSpPr>
        <p:spPr>
          <a:xfrm>
            <a:off x="1747520" y="2174240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D58E1-8529-F424-FF84-8939AA1BF788}"/>
              </a:ext>
            </a:extLst>
          </p:cNvPr>
          <p:cNvSpPr txBox="1"/>
          <p:nvPr/>
        </p:nvSpPr>
        <p:spPr>
          <a:xfrm>
            <a:off x="7672493" y="2202282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B</a:t>
            </a:r>
          </a:p>
        </p:txBody>
      </p:sp>
      <p:pic>
        <p:nvPicPr>
          <p:cNvPr id="1028" name="Picture 4" descr="Media post: Is Riding a Motorcycle Safe in Singapore? – Best Selling Cars  Blog">
            <a:extLst>
              <a:ext uri="{FF2B5EF4-FFF2-40B4-BE49-F238E27FC236}">
                <a16:creationId xmlns:a16="http://schemas.microsoft.com/office/drawing/2014/main" id="{D03FE6E3-5752-D282-8B83-803ECDBCE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05" y="4701868"/>
            <a:ext cx="2219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065B722-79D4-ADAB-8B3D-F18568ABF49F}"/>
              </a:ext>
            </a:extLst>
          </p:cNvPr>
          <p:cNvSpPr/>
          <p:nvPr/>
        </p:nvSpPr>
        <p:spPr>
          <a:xfrm rot="18416826">
            <a:off x="3576319" y="44763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FF432BE-2A63-F37C-2B39-A4939BF2D14A}"/>
              </a:ext>
            </a:extLst>
          </p:cNvPr>
          <p:cNvSpPr/>
          <p:nvPr/>
        </p:nvSpPr>
        <p:spPr>
          <a:xfrm rot="2983640">
            <a:off x="7498108" y="43397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ow Much Walking Is Too Much?">
            <a:extLst>
              <a:ext uri="{FF2B5EF4-FFF2-40B4-BE49-F238E27FC236}">
                <a16:creationId xmlns:a16="http://schemas.microsoft.com/office/drawing/2014/main" id="{1053983B-C40A-3366-2495-503F8BCB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73" y="259256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4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Transfer Learning: Connect knowledge in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C3F9F-B6FD-095C-D55F-7A3292C404B3}"/>
              </a:ext>
            </a:extLst>
          </p:cNvPr>
          <p:cNvSpPr txBox="1"/>
          <p:nvPr/>
        </p:nvSpPr>
        <p:spPr>
          <a:xfrm>
            <a:off x="914400" y="934720"/>
            <a:ext cx="1043940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learning (TL) is </a:t>
            </a:r>
            <a:r>
              <a:rPr lang="en-US" b="0" i="0" dirty="0">
                <a:solidFill>
                  <a:srgbClr val="040C28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research problem in machine learning (ML) that focuses on applying knowledge gained while solving one task to a related task</a:t>
            </a: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Biking to Lose Weight: Cycling Tips for Weight Loss">
            <a:extLst>
              <a:ext uri="{FF2B5EF4-FFF2-40B4-BE49-F238E27FC236}">
                <a16:creationId xmlns:a16="http://schemas.microsoft.com/office/drawing/2014/main" id="{9A781943-DAB1-A0D0-3F6E-E4E13EFD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84" y="2571614"/>
            <a:ext cx="3299902" cy="185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74244-7828-0BE7-565A-3DB434AB07D0}"/>
              </a:ext>
            </a:extLst>
          </p:cNvPr>
          <p:cNvSpPr txBox="1"/>
          <p:nvPr/>
        </p:nvSpPr>
        <p:spPr>
          <a:xfrm>
            <a:off x="1747520" y="2174240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Pre-trained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D58E1-8529-F424-FF84-8939AA1BF788}"/>
              </a:ext>
            </a:extLst>
          </p:cNvPr>
          <p:cNvSpPr txBox="1"/>
          <p:nvPr/>
        </p:nvSpPr>
        <p:spPr>
          <a:xfrm>
            <a:off x="7672493" y="2202282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Scratch</a:t>
            </a:r>
          </a:p>
        </p:txBody>
      </p:sp>
      <p:pic>
        <p:nvPicPr>
          <p:cNvPr id="1028" name="Picture 4" descr="Media post: Is Riding a Motorcycle Safe in Singapore? – Best Selling Cars  Blog">
            <a:extLst>
              <a:ext uri="{FF2B5EF4-FFF2-40B4-BE49-F238E27FC236}">
                <a16:creationId xmlns:a16="http://schemas.microsoft.com/office/drawing/2014/main" id="{D03FE6E3-5752-D282-8B83-803ECDBCE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05" y="4701868"/>
            <a:ext cx="2219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065B722-79D4-ADAB-8B3D-F18568ABF49F}"/>
              </a:ext>
            </a:extLst>
          </p:cNvPr>
          <p:cNvSpPr/>
          <p:nvPr/>
        </p:nvSpPr>
        <p:spPr>
          <a:xfrm rot="18416826">
            <a:off x="3576319" y="44763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FF432BE-2A63-F37C-2B39-A4939BF2D14A}"/>
              </a:ext>
            </a:extLst>
          </p:cNvPr>
          <p:cNvSpPr/>
          <p:nvPr/>
        </p:nvSpPr>
        <p:spPr>
          <a:xfrm rot="2983640">
            <a:off x="7498108" y="43397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ow Much Walking Is Too Much?">
            <a:extLst>
              <a:ext uri="{FF2B5EF4-FFF2-40B4-BE49-F238E27FC236}">
                <a16:creationId xmlns:a16="http://schemas.microsoft.com/office/drawing/2014/main" id="{1053983B-C40A-3366-2495-503F8BCB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73" y="259256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7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Running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038F1-F232-3ADB-98F2-B98A8BBC9F58}"/>
              </a:ext>
            </a:extLst>
          </p:cNvPr>
          <p:cNvSpPr txBox="1"/>
          <p:nvPr/>
        </p:nvSpPr>
        <p:spPr>
          <a:xfrm>
            <a:off x="825501" y="874440"/>
            <a:ext cx="1037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Popular </a:t>
            </a:r>
            <a:r>
              <a:rPr lang="en-US"/>
              <a:t>Pre-trained Models </a:t>
            </a:r>
            <a:r>
              <a:rPr lang="en-US" dirty="0"/>
              <a:t>to Try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DCF47E-48E0-8DD2-9337-2FC92A6A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76500"/>
            <a:ext cx="85344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2C3A0-3804-244B-1299-8F10903AAD99}"/>
              </a:ext>
            </a:extLst>
          </p:cNvPr>
          <p:cNvSpPr txBox="1"/>
          <p:nvPr/>
        </p:nvSpPr>
        <p:spPr>
          <a:xfrm>
            <a:off x="1828800" y="1536970"/>
            <a:ext cx="853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https://github.com/dusty-nv/jetson-inference/blob/master/docs/aux-docker.md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5DA09-7DA2-61CA-9444-C84ED688CE79}"/>
              </a:ext>
            </a:extLst>
          </p:cNvPr>
          <p:cNvSpPr txBox="1"/>
          <p:nvPr/>
        </p:nvSpPr>
        <p:spPr>
          <a:xfrm>
            <a:off x="1916853" y="4687147"/>
            <a:ext cx="7843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Single-label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Multiple-label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 Detection (</a:t>
            </a:r>
            <a:r>
              <a:rPr lang="en-US" dirty="0" err="1"/>
              <a:t>Peoplenet</a:t>
            </a:r>
            <a:r>
              <a:rPr lang="en-US" dirty="0"/>
              <a:t>, </a:t>
            </a:r>
            <a:r>
              <a:rPr lang="en-US" dirty="0" err="1"/>
              <a:t>dashcamnet</a:t>
            </a:r>
            <a:r>
              <a:rPr lang="en-US" dirty="0"/>
              <a:t>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Pose estimation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0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out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A9C03-1BFA-9C44-FDD4-68F8A7BA67AD}"/>
              </a:ext>
            </a:extLst>
          </p:cNvPr>
          <p:cNvSpPr txBox="1"/>
          <p:nvPr/>
        </p:nvSpPr>
        <p:spPr>
          <a:xfrm>
            <a:off x="914399" y="817150"/>
            <a:ext cx="93742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Explanation:</a:t>
            </a:r>
          </a:p>
          <a:p>
            <a:endParaRPr lang="en-US" dirty="0"/>
          </a:p>
          <a:p>
            <a:r>
              <a:rPr lang="en-US" sz="1600" dirty="0"/>
              <a:t>cd jetson-inference</a:t>
            </a:r>
          </a:p>
          <a:p>
            <a:endParaRPr lang="en-US" sz="1600" dirty="0"/>
          </a:p>
          <a:p>
            <a:r>
              <a:rPr lang="en-US" sz="1600" dirty="0"/>
              <a:t>docker/run.sh</a:t>
            </a:r>
          </a:p>
          <a:p>
            <a:endParaRPr lang="en-US" sz="1600" dirty="0"/>
          </a:p>
          <a:p>
            <a:r>
              <a:rPr lang="en-US" sz="1600" dirty="0"/>
              <a:t>cd jetson-inference/build/aarch64/bin</a:t>
            </a:r>
          </a:p>
          <a:p>
            <a:endParaRPr lang="en-US" sz="1600" dirty="0"/>
          </a:p>
          <a:p>
            <a:r>
              <a:rPr lang="en-US" sz="1600" dirty="0"/>
              <a:t>./imagenet.py </a:t>
            </a:r>
            <a:r>
              <a:rPr lang="en-US" sz="1600" dirty="0">
                <a:solidFill>
                  <a:srgbClr val="00B0F0"/>
                </a:solidFill>
              </a:rPr>
              <a:t>images/orange_0.jpg </a:t>
            </a:r>
            <a:r>
              <a:rPr lang="en-US" sz="1600" dirty="0">
                <a:solidFill>
                  <a:srgbClr val="7030A0"/>
                </a:solidFill>
              </a:rPr>
              <a:t>images/test/output_0.jpg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/>
              <a:t>./imagenet.py </a:t>
            </a:r>
            <a:r>
              <a:rPr lang="en-US" sz="1600" dirty="0">
                <a:solidFill>
                  <a:srgbClr val="FF0000"/>
                </a:solidFill>
              </a:rPr>
              <a:t>--network=resnet-18 </a:t>
            </a:r>
            <a:r>
              <a:rPr lang="en-US" sz="1600" dirty="0">
                <a:solidFill>
                  <a:srgbClr val="00B0F0"/>
                </a:solidFill>
              </a:rPr>
              <a:t>images/jellyfish.jpg </a:t>
            </a:r>
            <a:r>
              <a:rPr lang="en-US" sz="1600" dirty="0">
                <a:solidFill>
                  <a:srgbClr val="7030A0"/>
                </a:solidFill>
              </a:rPr>
              <a:t>images/test/output_jellyfish.jpg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./imagenet.py </a:t>
            </a:r>
            <a:r>
              <a:rPr lang="en-US" sz="1600" dirty="0">
                <a:solidFill>
                  <a:srgbClr val="FF0000"/>
                </a:solidFill>
              </a:rPr>
              <a:t>--network=resnet-18 </a:t>
            </a:r>
            <a:r>
              <a:rPr lang="en-US" sz="1600" dirty="0" err="1">
                <a:solidFill>
                  <a:srgbClr val="00B0F0"/>
                </a:solidFill>
              </a:rPr>
              <a:t>jellyfish.mkv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images/test/jellyfish_resnet18.mkv</a:t>
            </a:r>
          </a:p>
          <a:p>
            <a:endParaRPr lang="en-US" sz="1600" dirty="0"/>
          </a:p>
          <a:p>
            <a:r>
              <a:rPr lang="en-US" sz="1600" dirty="0"/>
              <a:t>./imagenet.py </a:t>
            </a:r>
            <a:r>
              <a:rPr lang="en-US" sz="1600" dirty="0">
                <a:solidFill>
                  <a:srgbClr val="4BACC6"/>
                </a:solidFill>
              </a:rPr>
              <a:t>/dev</a:t>
            </a:r>
            <a:r>
              <a:rPr lang="en-US" sz="1600" dirty="0">
                <a:solidFill>
                  <a:srgbClr val="00B0F0"/>
                </a:solidFill>
              </a:rPr>
              <a:t>/video0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./detectnet.py </a:t>
            </a:r>
            <a:r>
              <a:rPr lang="en-US" sz="1600" dirty="0">
                <a:solidFill>
                  <a:srgbClr val="FF0000"/>
                </a:solidFill>
              </a:rPr>
              <a:t>--network=ssd-mobilenet-v2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4BACC6"/>
                </a:solidFill>
              </a:rPr>
              <a:t>images/peds_0.jpg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images/test/output.jpg  </a:t>
            </a:r>
          </a:p>
          <a:p>
            <a:endParaRPr lang="en-US" sz="1600" dirty="0"/>
          </a:p>
          <a:p>
            <a:r>
              <a:rPr lang="en-US" sz="1600" dirty="0"/>
              <a:t>./detectnet.py </a:t>
            </a:r>
            <a:r>
              <a:rPr lang="en-US" sz="1600" dirty="0">
                <a:solidFill>
                  <a:srgbClr val="4BACC6"/>
                </a:solidFill>
              </a:rPr>
              <a:t>/dev</a:t>
            </a:r>
            <a:r>
              <a:rPr lang="en-US" sz="1600" dirty="0">
                <a:solidFill>
                  <a:srgbClr val="00B0F0"/>
                </a:solidFill>
              </a:rPr>
              <a:t>/video0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/>
              <a:t>./segnet.py </a:t>
            </a:r>
            <a:r>
              <a:rPr lang="en-US" sz="1600" dirty="0">
                <a:solidFill>
                  <a:srgbClr val="FF0000"/>
                </a:solidFill>
              </a:rPr>
              <a:t>--network=&lt;model&gt; </a:t>
            </a:r>
            <a:r>
              <a:rPr lang="en-US" sz="1600" dirty="0">
                <a:solidFill>
                  <a:srgbClr val="00B0F0"/>
                </a:solidFill>
              </a:rPr>
              <a:t>/dev/video0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/>
              <a:t>./posenet.py </a:t>
            </a:r>
            <a:r>
              <a:rPr lang="en-US" sz="1600" dirty="0">
                <a:solidFill>
                  <a:srgbClr val="FF0000"/>
                </a:solidFill>
              </a:rPr>
              <a:t>--network=resnet18-hand </a:t>
            </a:r>
            <a:r>
              <a:rPr lang="en-US" sz="1600" dirty="0">
                <a:solidFill>
                  <a:srgbClr val="00B0F0"/>
                </a:solidFill>
              </a:rPr>
              <a:t>/dev/video0</a:t>
            </a:r>
          </a:p>
        </p:txBody>
      </p:sp>
    </p:spTree>
    <p:extLst>
      <p:ext uri="{BB962C8B-B14F-4D97-AF65-F5344CB8AC3E}">
        <p14:creationId xmlns:p14="http://schemas.microsoft.com/office/powerpoint/2010/main" val="255619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515</Words>
  <Application>Microsoft Office PowerPoint</Application>
  <PresentationFormat>Widescreen</PresentationFormat>
  <Paragraphs>83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Open Sans</vt:lpstr>
      <vt:lpstr>Rockwell</vt:lpstr>
      <vt:lpstr>Times</vt:lpstr>
      <vt:lpstr>Verdana</vt:lpstr>
      <vt:lpstr>ASTAR2020</vt:lpstr>
      <vt:lpstr>Office Theme</vt:lpstr>
      <vt:lpstr>How to Teach Computers to Recognize Things  S3: Dataset Preparation: Building our Real-life “Textbooks”</vt:lpstr>
      <vt:lpstr>Extension: Meet our Student: AI computers</vt:lpstr>
      <vt:lpstr>Extension: Meet our Student: AI computers</vt:lpstr>
      <vt:lpstr>Extension: Meet our Student: AI computers</vt:lpstr>
      <vt:lpstr>Transfer Learning: Connect knowledge in the Brain</vt:lpstr>
      <vt:lpstr>Transfer Learning: Connect knowledge in the Brain</vt:lpstr>
      <vt:lpstr>Running Applications</vt:lpstr>
      <vt:lpstr>Extension: Meet out Student: AI computers</vt:lpstr>
      <vt:lpstr>PowerPoint Presentation</vt:lpstr>
      <vt:lpstr>Extension: Meet our Student: AI computers</vt:lpstr>
      <vt:lpstr>Extension: Meet our Student: AI computers</vt:lpstr>
      <vt:lpstr>Extension: Meet our Student: AI computers</vt:lpstr>
      <vt:lpstr>Extension: Meet out Student: AI computers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103</cp:revision>
  <dcterms:created xsi:type="dcterms:W3CDTF">2023-03-22T06:33:31Z</dcterms:created>
  <dcterms:modified xsi:type="dcterms:W3CDTF">2023-07-27T04:25:03Z</dcterms:modified>
</cp:coreProperties>
</file>